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90" d="100"/>
          <a:sy n="90" d="100"/>
        </p:scale>
        <p:origin x="1976" y="1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D1E362-FB77-3E04-1A91-6F41E532C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6C0BD5-DC4A-4D4D-DA23-3B5DCE2F9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D332D0-B67A-ED38-53DC-14194B0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2019E3-FDB2-49EB-3F9C-31E5D208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DAA6D8-4AC5-6F9F-7772-D4C27FF1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58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419511-5699-0058-A3FF-F2D2DFD3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CB37DB-D935-6D39-3888-EFA185172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997854-7E49-68B7-6D1C-BA5A5AB12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690554-5BAB-507E-4F8B-75AA1E07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25790-1929-EF72-2F3A-4F7723E8A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7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4B27B26-9E35-3973-956E-CF8D4A652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1F629F7-FE4C-E631-D8FE-0A2F93C6C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F126D-EF08-94AF-6243-341D273F6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F0ED24-2459-4BB5-5131-A0F3B94F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A4C814-09BC-9547-0926-27BD8BCCE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18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0D085-C2AE-71BE-B037-5DB9924E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B8AC45-14E0-54C3-D959-12365CB2B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9C079A-4547-EC10-7C6F-2F927B56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238D18-3FCF-1ADB-879E-F7417AF7C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2BB1A-619B-370E-E6DD-1E030E00D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50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29444D-3EF4-05EA-0027-C375DBEC6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56FF4F-25CC-5871-8252-38F5664F1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983A87-7B78-1DF8-0D03-BD772986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84BC59-17C8-B764-C452-39D843B4A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D7B3B7-E435-3812-C796-C3E11433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3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E9844-DA24-9C59-3F27-E3957DA4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BBA997-B237-2253-0892-62A5E0AECD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0FB9AD-C5C4-0BBC-9839-113E71A2A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6EB504E-2A4E-D0F8-9C1A-C06EDD83D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50263-BE8D-710A-A511-A9AE39D9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A83BCF-3204-B385-DA57-4E8A700E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33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5A611F-ACED-10E0-84F6-90F521CF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DC659C-9A86-9FD8-49D2-7739446F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5DE3D13-413C-B8B0-6975-99F9EF07D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10852BA-CC5B-C53E-6065-907ACADC2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CB2C5E8-05F5-1933-72C1-167A7A6E4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968913-40C9-F37F-CDBB-3DDEE8D21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B0A029F-520F-81A5-32FE-B15599CE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2D66062-0E8D-B960-A0D4-C2C76468A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26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D0B4B1-6842-5646-8F10-B97AE7BA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8DE1AE2-6169-4ACA-6D47-6AAC30DA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2B5A5E-9914-FC68-130A-84A26F56E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98D517-EE7B-984C-D7E4-1AE9CB358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54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3CE0335-FDE1-6B89-4FF5-8146FAD9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2719053-B9BA-0D9B-D138-B840B7EF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937D51-2DD4-DC0B-35A3-221EA0A6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4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78C45-AD1B-5548-368A-C9D84C8A0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548763-6C54-3D49-FE6A-5C626DA17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876EC9-605E-C4F5-DEBF-63024D95C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D0FE8C-9EFC-4B74-4E89-4270FDB7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30897B-CB03-CE40-FFAD-E44A06E7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6BCD16-7A43-2E39-2C76-F84A2058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1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B902A0-B3BF-2498-EBF9-00B993DBF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EC7B9B2-4396-193F-409A-7F1FAF2B0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B67B40-5587-D24A-E37B-044B84F71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EBF6B7-6FC5-DC7F-B513-B2A331E8E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F70F13-D70D-ED2F-493D-4D809A3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FE4518-F659-0479-7C8C-C5B7A067E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90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5BCA59-62A6-133C-CFC2-AC294E4E7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0886CA-C797-C2A0-A157-DF0FF7C7D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C9BE4-49F3-5103-EDE7-9E5A46CD1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47D1-5A1C-FF43-B40A-C3C52074247A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A302B73-C5FD-1691-BB85-9EAB91357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5E49C1-990C-28EB-7841-8C8DC3C844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449F-C655-9C44-A0F4-FCEF1D0D71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73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225A5E-674C-0EE8-B69B-DEDA5F9E95F0}"/>
              </a:ext>
            </a:extLst>
          </p:cNvPr>
          <p:cNvSpPr/>
          <p:nvPr/>
        </p:nvSpPr>
        <p:spPr>
          <a:xfrm>
            <a:off x="564098" y="1134076"/>
            <a:ext cx="7366395" cy="52195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5EB556-0CBF-1540-E3A9-03AE17498664}"/>
              </a:ext>
            </a:extLst>
          </p:cNvPr>
          <p:cNvSpPr txBox="1"/>
          <p:nvPr/>
        </p:nvSpPr>
        <p:spPr>
          <a:xfrm>
            <a:off x="2521132" y="3251405"/>
            <a:ext cx="401216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/>
              <a:t>614×874</a:t>
            </a:r>
            <a:r>
              <a:rPr kumimoji="1" lang="ja-JP" altLang="en-US" sz="4000"/>
              <a:t>程度</a:t>
            </a:r>
            <a:br>
              <a:rPr kumimoji="1" lang="en-US" altLang="ja-JP" sz="4000" dirty="0"/>
            </a:br>
            <a:r>
              <a:rPr kumimoji="1" lang="en-US" altLang="ja-JP" dirty="0"/>
              <a:t>(</a:t>
            </a:r>
            <a:r>
              <a:rPr kumimoji="1" lang="ja-JP" altLang="en-US"/>
              <a:t>枠は大きめに作成しています</a:t>
            </a:r>
            <a:r>
              <a:rPr kumimoji="1" lang="en-US" altLang="ja-JP" dirty="0"/>
              <a:t>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F56D09-085A-B412-28B1-075A737940A5}"/>
              </a:ext>
            </a:extLst>
          </p:cNvPr>
          <p:cNvSpPr txBox="1"/>
          <p:nvPr/>
        </p:nvSpPr>
        <p:spPr>
          <a:xfrm>
            <a:off x="8192278" y="873712"/>
            <a:ext cx="382555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/>
              <a:t>A8</a:t>
            </a:r>
            <a:r>
              <a:rPr lang="ja-JP" altLang="en-US"/>
              <a:t>サイズ</a:t>
            </a:r>
            <a:r>
              <a:rPr lang="en-US" altLang="ja-JP" dirty="0"/>
              <a:t>(52mmx74mm)</a:t>
            </a:r>
            <a:r>
              <a:rPr lang="ja-JP" altLang="en-US"/>
              <a:t>　サイズで印刷されます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縦横比が異なる場合は、</a:t>
            </a:r>
            <a:br>
              <a:rPr lang="en-US" altLang="ja-JP" dirty="0"/>
            </a:br>
            <a:r>
              <a:rPr lang="ja-JP" altLang="en-US"/>
              <a:t>トリミングしてください。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/>
              <a:t>左の枠は大きめに作っています。拡大して合わせてください。</a:t>
            </a:r>
            <a:endParaRPr kumimoji="1"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縦横比はトリミングすることで合わせられます</a:t>
            </a:r>
            <a:br>
              <a:rPr lang="en-US" altLang="ja-JP" dirty="0"/>
            </a:br>
            <a:r>
              <a:rPr lang="ja-JP" altLang="en-US"/>
              <a:t>方法：画像を選択→図形の書式設定→トリミング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縦横比が合わせられたら、画像を右クリック→図として保存</a:t>
            </a:r>
            <a:r>
              <a:rPr lang="en-US" altLang="ja-JP" dirty="0"/>
              <a:t> </a:t>
            </a:r>
            <a:r>
              <a:rPr lang="ja-JP" altLang="en-US"/>
              <a:t>を行い、その画像を提出してください</a:t>
            </a:r>
            <a:endParaRPr lang="en-US" altLang="ja-JP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/>
              <a:t>上の団体名を記載していただければ、</a:t>
            </a:r>
            <a:r>
              <a:rPr lang="en-US" altLang="ja-JP" dirty="0"/>
              <a:t>.pptx</a:t>
            </a:r>
            <a:r>
              <a:rPr lang="ja-JP" altLang="en-US"/>
              <a:t>で提出していただいて結構です</a:t>
            </a:r>
            <a:endParaRPr lang="en-US" altLang="ja-JP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43EB16-A41D-D6C2-E9F1-54FC47D23D59}"/>
              </a:ext>
            </a:extLst>
          </p:cNvPr>
          <p:cNvSpPr txBox="1"/>
          <p:nvPr/>
        </p:nvSpPr>
        <p:spPr>
          <a:xfrm>
            <a:off x="746450" y="504380"/>
            <a:ext cx="660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風紋祭パンフレット掲載用サムネイル</a:t>
            </a:r>
            <a:r>
              <a:rPr kumimoji="1" lang="en-US" altLang="ja-JP" dirty="0"/>
              <a:t> </a:t>
            </a:r>
            <a:r>
              <a:rPr kumimoji="1" lang="ja-JP" altLang="en-US"/>
              <a:t>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204620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110</Words>
  <Application>Microsoft Macintosh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松葉　大知</dc:creator>
  <cp:lastModifiedBy>松葉　大知</cp:lastModifiedBy>
  <cp:revision>1</cp:revision>
  <dcterms:created xsi:type="dcterms:W3CDTF">2022-05-25T06:54:15Z</dcterms:created>
  <dcterms:modified xsi:type="dcterms:W3CDTF">2022-05-25T23:40:44Z</dcterms:modified>
</cp:coreProperties>
</file>